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65" r:id="rId6"/>
    <p:sldId id="288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61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‹nº›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Funcional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312160"/>
            <a:ext cx="11474082" cy="2233688"/>
          </a:xfrm>
        </p:spPr>
        <p:txBody>
          <a:bodyPr/>
          <a:lstStyle/>
          <a:p>
            <a:r>
              <a:rPr lang="pt-BR" dirty="0"/>
              <a:t>Orientação</a:t>
            </a:r>
            <a:r>
              <a:rPr lang="en-US" dirty="0"/>
              <a:t> </a:t>
            </a:r>
          </a:p>
          <a:p>
            <a:r>
              <a:rPr lang="en-US" dirty="0"/>
              <a:t>a </a:t>
            </a:r>
          </a:p>
          <a:p>
            <a:r>
              <a:rPr lang="pt-BR" dirty="0"/>
              <a:t>objetos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ORIENTAÇÃO A OBJETOS?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paradigma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saber a real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diferença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classes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moldes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possuem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atributos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 pensar em uma forma de gelo. A forma de gelo é o molde do gelo, esse molde define as características do gelo terá, como por exemplo o tamanho e formato que o gelo terá, mas o molde não é o gelo em si.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Neste caso podemos dizer que a forma de gelo equivale a Classe e o Objeto ao gelo produzido a partir desse molde.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Angular utiliza orientação a objetos e por isso é importante deixar os conceitos de orientação a objetos bem definidos para facilitar o desenvolvimento.</a:t>
            </a: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</a:rPr>
              <a:t>ALGUNS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conceitos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IMPORTANTES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870590"/>
            <a:ext cx="1098103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extends (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heran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ça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 é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capacidade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herdar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atributos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herder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extends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recebeu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extends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super().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super():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variáveis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dentro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construtor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Polimorfismo: é a sobrescrita de método.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classe filha define o seu próprio comportamento baseado em um  método implementado na classe pai.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Implements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(interface): a interface define como uma classe deve implementar os seus métodos.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interface somente relaciona quais métodos deverão ser implementados.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classe que implementa essa interface deve dizer COMO o método deve se comportar.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Generics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(T): permite que componentes, classes ou métodos sejam reutilizáveis.</a:t>
            </a:r>
          </a:p>
        </p:txBody>
      </p:sp>
    </p:spTree>
    <p:extLst>
      <p:ext uri="{BB962C8B-B14F-4D97-AF65-F5344CB8AC3E}">
        <p14:creationId xmlns:p14="http://schemas.microsoft.com/office/powerpoint/2010/main" val="285530473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5672</TotalTime>
  <Words>347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140</cp:revision>
  <dcterms:created xsi:type="dcterms:W3CDTF">2018-03-08T20:56:03Z</dcterms:created>
  <dcterms:modified xsi:type="dcterms:W3CDTF">2018-04-13T13:52:31Z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